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5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E8"/>
    <a:srgbClr val="FDF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5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8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9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274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31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12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581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371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8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8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7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0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0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03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51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298CD5-6C1E-4009-B41F-6DF62E31D3BE}" type="datetimeFigureOut">
              <a:rPr lang="en-US" smtClean="0"/>
              <a:pPr/>
              <a:t>10/21/2025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82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  <p:sldLayoutId id="2147483908" r:id="rId13"/>
    <p:sldLayoutId id="2147483909" r:id="rId14"/>
    <p:sldLayoutId id="2147483910" r:id="rId15"/>
    <p:sldLayoutId id="2147483911" r:id="rId16"/>
    <p:sldLayoutId id="21474839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oblený obdĺžnik 8"/>
          <p:cNvSpPr/>
          <p:nvPr/>
        </p:nvSpPr>
        <p:spPr>
          <a:xfrm>
            <a:off x="6600202" y="2380891"/>
            <a:ext cx="5481996" cy="4098975"/>
          </a:xfrm>
          <a:prstGeom prst="roundRect">
            <a:avLst/>
          </a:prstGeom>
          <a:solidFill>
            <a:srgbClr val="FFFE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Zaoblený obdĺžnik 7"/>
          <p:cNvSpPr/>
          <p:nvPr/>
        </p:nvSpPr>
        <p:spPr>
          <a:xfrm>
            <a:off x="1023904" y="2391844"/>
            <a:ext cx="5466496" cy="3508624"/>
          </a:xfrm>
          <a:prstGeom prst="roundRect">
            <a:avLst/>
          </a:prstGeom>
          <a:solidFill>
            <a:srgbClr val="FFFE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943421"/>
            <a:ext cx="10195070" cy="570144"/>
          </a:xfrm>
        </p:spPr>
        <p:txBody>
          <a:bodyPr>
            <a:noAutofit/>
          </a:bodyPr>
          <a:lstStyle/>
          <a:p>
            <a: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sk-SK" sz="20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k-SK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  <a:t>Služba </a:t>
            </a:r>
            <a:r>
              <a:rPr lang="sk-SK" sz="2000" b="1" dirty="0">
                <a:solidFill>
                  <a:schemeClr val="accent1">
                    <a:lumMod val="50000"/>
                  </a:schemeClr>
                </a:solidFill>
              </a:rPr>
              <a:t>včasnej intervencie </a:t>
            </a:r>
            <a:r>
              <a:rPr lang="sk-SK" sz="2000" dirty="0">
                <a:solidFill>
                  <a:schemeClr val="accent1">
                    <a:lumMod val="50000"/>
                  </a:schemeClr>
                </a:solidFill>
              </a:rPr>
              <a:t>je služba na </a:t>
            </a:r>
            <a:r>
              <a:rPr lang="sk-SK" sz="2000" b="1" dirty="0">
                <a:solidFill>
                  <a:schemeClr val="accent1">
                    <a:lumMod val="50000"/>
                  </a:schemeClr>
                </a:solidFill>
              </a:rPr>
              <a:t>podporu rodín s dieťaťom so zdravotným znevýhodnením od </a:t>
            </a:r>
            <a:r>
              <a:rPr lang="sk-SK" sz="2000" b="1" dirty="0" smtClean="0">
                <a:solidFill>
                  <a:schemeClr val="accent1">
                    <a:lumMod val="50000"/>
                  </a:schemeClr>
                </a:solidFill>
              </a:rPr>
              <a:t>0-7 rokov </a:t>
            </a:r>
            <a:r>
              <a:rPr lang="sk-SK" sz="2000" dirty="0">
                <a:solidFill>
                  <a:schemeClr val="accent1">
                    <a:lumMod val="50000"/>
                  </a:schemeClr>
                </a:solidFill>
              </a:rPr>
              <a:t>jeho veku.  </a:t>
            </a:r>
            <a:endParaRPr lang="sk-SK" sz="2000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02667" y="1061049"/>
            <a:ext cx="9418376" cy="763484"/>
          </a:xfrm>
        </p:spPr>
        <p:txBody>
          <a:bodyPr>
            <a:noAutofit/>
          </a:bodyPr>
          <a:lstStyle/>
          <a:p>
            <a:endParaRPr lang="sk-SK" sz="20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sk-SK" sz="28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sk-SK" sz="28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k-SK" sz="2800" b="1" u="sng" dirty="0" smtClean="0">
                <a:solidFill>
                  <a:schemeClr val="accent1">
                    <a:lumMod val="50000"/>
                  </a:schemeClr>
                </a:solidFill>
              </a:rPr>
              <a:t>Služba </a:t>
            </a:r>
            <a:r>
              <a:rPr lang="sk-SK" sz="2800" b="1" u="sng" dirty="0">
                <a:solidFill>
                  <a:schemeClr val="accent1">
                    <a:lumMod val="50000"/>
                  </a:schemeClr>
                </a:solidFill>
              </a:rPr>
              <a:t>včasnej intervencie je bezplatná</a:t>
            </a:r>
            <a:r>
              <a:rPr lang="sk-SK" sz="2800" u="sng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k-SK" sz="2800" u="sng" dirty="0">
                <a:solidFill>
                  <a:schemeClr val="accent1">
                    <a:lumMod val="50000"/>
                  </a:schemeClr>
                </a:solidFill>
              </a:rPr>
            </a:br>
            <a:endParaRPr lang="sk-SK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1484311" y="323707"/>
            <a:ext cx="1039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000" b="1" u="sng" dirty="0">
                <a:solidFill>
                  <a:schemeClr val="accent1">
                    <a:lumMod val="50000"/>
                  </a:schemeClr>
                </a:solidFill>
              </a:rPr>
              <a:t>SLUŽBA  VČASNEJ  </a:t>
            </a:r>
            <a:r>
              <a:rPr lang="sk-SK" sz="2000" b="1" u="sng" dirty="0" smtClean="0">
                <a:solidFill>
                  <a:schemeClr val="accent1">
                    <a:lumMod val="50000"/>
                  </a:schemeClr>
                </a:solidFill>
              </a:rPr>
              <a:t>INTERVENCIE poskytovaná na území Nitrianskeho samosprávneho kraja</a:t>
            </a:r>
            <a:endParaRPr lang="sk-SK" sz="2000" u="sng" dirty="0"/>
          </a:p>
        </p:txBody>
      </p:sp>
      <p:sp>
        <p:nvSpPr>
          <p:cNvPr id="6" name="BlokTextu 5"/>
          <p:cNvSpPr txBox="1"/>
          <p:nvPr/>
        </p:nvSpPr>
        <p:spPr>
          <a:xfrm>
            <a:off x="1078805" y="2614281"/>
            <a:ext cx="54664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u="sng" dirty="0" smtClean="0">
                <a:solidFill>
                  <a:schemeClr val="accent1">
                    <a:lumMod val="50000"/>
                  </a:schemeClr>
                </a:solidFill>
              </a:rPr>
              <a:t>Kontakty na poskytovateľov v zriaďovateľskej pôsobnosti Nitrianskeho samosprávneho kraja: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,,JESEŇ ŽIVOTA“, Zariadenie sociálnych služieb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Levice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Šafárikova 2210/1, 934 01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Levice, tel.:0910 753 003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,,KAMILKA“, Zariadenie sociálnych služieb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Maňa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Nám. M. R. Štefánika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141/8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, 941 45 Maňa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tel.: 0910 999 360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,,KREATÍV“, Zariadenie sociálnych služieb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Klasov</a:t>
            </a:r>
          </a:p>
          <a:p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Pracovisko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: 101, 951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53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Klasov, tel.: 0902 770 456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,,VINIČKY“, Zariadenie sociálnych služieb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Nitra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Považská 14, 949 01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Nitra, tel.: 0910 633 033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sk-SK" sz="1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Nemocničná 833/1, 927 01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Šaľa, tel.: 031/3 217 747</a:t>
            </a:r>
            <a:endParaRPr lang="sk-SK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6683330" y="2540154"/>
            <a:ext cx="507138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u="sng" dirty="0">
                <a:solidFill>
                  <a:schemeClr val="accent1">
                    <a:lumMod val="50000"/>
                  </a:schemeClr>
                </a:solidFill>
              </a:rPr>
              <a:t>Kontakty na </a:t>
            </a:r>
            <a:r>
              <a:rPr lang="sk-SK" sz="1600" u="sng" dirty="0" smtClean="0">
                <a:solidFill>
                  <a:schemeClr val="accent1">
                    <a:lumMod val="50000"/>
                  </a:schemeClr>
                </a:solidFill>
              </a:rPr>
              <a:t>neverejných poskytovateľov: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ABA – </a:t>
            </a:r>
            <a:r>
              <a:rPr lang="sk-SK" sz="1600" b="1" dirty="0" err="1">
                <a:solidFill>
                  <a:schemeClr val="accent1">
                    <a:lumMod val="50000"/>
                  </a:schemeClr>
                </a:solidFill>
              </a:rPr>
              <a:t>Care</a:t>
            </a:r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k-SK" sz="1600" b="1" dirty="0">
                <a:solidFill>
                  <a:schemeClr val="accent1">
                    <a:lumMod val="50000"/>
                  </a:schemeClr>
                </a:solidFill>
                <a:sym typeface="Symbol" panose="05050102010706020507" pitchFamily="18" charset="2"/>
              </a:rPr>
              <a:t></a:t>
            </a:r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 More,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Komárno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</a:t>
            </a:r>
            <a:r>
              <a:rPr lang="sk-SK" sz="1600" dirty="0" err="1">
                <a:solidFill>
                  <a:schemeClr val="accent1">
                    <a:lumMod val="50000"/>
                  </a:schemeClr>
                </a:solidFill>
              </a:rPr>
              <a:t>Tržničné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 námestie 4810, 945 01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Komárno, 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tel.: 0908 110 108</a:t>
            </a:r>
          </a:p>
          <a:p>
            <a:r>
              <a:rPr lang="sk-SK" sz="1600" b="1" dirty="0" err="1">
                <a:solidFill>
                  <a:schemeClr val="accent1">
                    <a:lumMod val="50000"/>
                  </a:schemeClr>
                </a:solidFill>
              </a:rPr>
              <a:t>Artis</a:t>
            </a:r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Centrum,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Komárno</a:t>
            </a:r>
            <a:endParaRPr lang="sk-SK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Ul. roľníckej školy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3321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(Marina Park),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945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01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Komárno, tel.: 0944 577 257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EFETA – Stredisko sv. Františka </a:t>
            </a:r>
            <a:r>
              <a:rPr lang="sk-SK" sz="1600" b="1" dirty="0" err="1" smtClean="0">
                <a:solidFill>
                  <a:schemeClr val="accent1">
                    <a:lumMod val="50000"/>
                  </a:schemeClr>
                </a:solidFill>
              </a:rPr>
              <a:t>Saleského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, Nitra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Samova 978/4, 949 01 Nitra, tel.: 0905 509 673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Na krídlach n. 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o.,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Nové Zámky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G. </a:t>
            </a:r>
            <a:r>
              <a:rPr lang="sk-SK" sz="1600" dirty="0" err="1">
                <a:solidFill>
                  <a:schemeClr val="accent1">
                    <a:lumMod val="50000"/>
                  </a:schemeClr>
                </a:solidFill>
              </a:rPr>
              <a:t>Czuczora</a:t>
            </a:r>
            <a:r>
              <a:rPr lang="sk-SK" sz="1600" dirty="0">
                <a:solidFill>
                  <a:schemeClr val="accent1">
                    <a:lumMod val="50000"/>
                  </a:schemeClr>
                </a:solidFill>
              </a:rPr>
              <a:t> 114/1,  940 02 Nové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Zámky,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tel.: 0940 999 109</a:t>
            </a:r>
          </a:p>
          <a:p>
            <a:r>
              <a:rPr lang="sk-SK" sz="1600" b="1" dirty="0">
                <a:solidFill>
                  <a:schemeClr val="accent1">
                    <a:lumMod val="50000"/>
                  </a:schemeClr>
                </a:solidFill>
              </a:rPr>
              <a:t>Ranná starostlivosť, n. o</a:t>
            </a:r>
            <a:r>
              <a:rPr lang="sk-SK" sz="1600" b="1" dirty="0" smtClean="0">
                <a:solidFill>
                  <a:schemeClr val="accent1">
                    <a:lumMod val="50000"/>
                  </a:schemeClr>
                </a:solidFill>
              </a:rPr>
              <a:t>., </a:t>
            </a:r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Bratislava</a:t>
            </a:r>
          </a:p>
          <a:p>
            <a:r>
              <a:rPr lang="sk-SK" sz="1600" dirty="0" smtClean="0">
                <a:solidFill>
                  <a:schemeClr val="accent1">
                    <a:lumMod val="50000"/>
                  </a:schemeClr>
                </a:solidFill>
              </a:rPr>
              <a:t>Pracovisko: územie NSK, tel.: 0908 626 001</a:t>
            </a:r>
            <a:endParaRPr lang="sk-SK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3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Vlastné 2">
      <a:dk1>
        <a:srgbClr val="FFFFFF"/>
      </a:dk1>
      <a:lt1>
        <a:sysClr val="window" lastClr="FFFFFF"/>
      </a:lt1>
      <a:dk2>
        <a:srgbClr val="212121"/>
      </a:dk2>
      <a:lt2>
        <a:srgbClr val="CDD0D1"/>
      </a:lt2>
      <a:accent1>
        <a:srgbClr val="FBC7AD"/>
      </a:accent1>
      <a:accent2>
        <a:srgbClr val="FDE3D6"/>
      </a:accent2>
      <a:accent3>
        <a:srgbClr val="F6DDAE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Paralaxa</Template>
  <TotalTime>723</TotalTime>
  <Words>231</Words>
  <Application>Microsoft Office PowerPoint</Application>
  <PresentationFormat>Širokouhlá</PresentationFormat>
  <Paragraphs>30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Corbel</vt:lpstr>
      <vt:lpstr>Symbol</vt:lpstr>
      <vt:lpstr>Paralaxa</vt:lpstr>
      <vt:lpstr>   Služba včasnej intervencie je služba na podporu rodín s dieťaťom so zdravotným znevýhodnením od 0-7 rokov jeho veku. 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Kazimírová, Viera</dc:creator>
  <cp:lastModifiedBy>Kazimírová, Viera</cp:lastModifiedBy>
  <cp:revision>37</cp:revision>
  <cp:lastPrinted>2025-10-21T09:09:04Z</cp:lastPrinted>
  <dcterms:created xsi:type="dcterms:W3CDTF">2025-10-20T07:34:08Z</dcterms:created>
  <dcterms:modified xsi:type="dcterms:W3CDTF">2025-10-21T12:01:57Z</dcterms:modified>
</cp:coreProperties>
</file>